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4F48C-4BCF-42D8-9AED-989A3F388BF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D410957-F741-47A3-8148-3220BE0D5EA2}">
      <dgm:prSet/>
      <dgm:spPr/>
      <dgm:t>
        <a:bodyPr/>
        <a:lstStyle/>
        <a:p>
          <a:r>
            <a:rPr lang="nl-NL"/>
            <a:t>Draairad</a:t>
          </a:r>
          <a:endParaRPr lang="en-US"/>
        </a:p>
      </dgm:t>
    </dgm:pt>
    <dgm:pt modelId="{66C05C8B-4263-4751-B837-C3B41CA13192}" type="parTrans" cxnId="{C50B5EFB-7AA0-4A76-A5EB-06108BF168FE}">
      <dgm:prSet/>
      <dgm:spPr/>
      <dgm:t>
        <a:bodyPr/>
        <a:lstStyle/>
        <a:p>
          <a:endParaRPr lang="en-US"/>
        </a:p>
      </dgm:t>
    </dgm:pt>
    <dgm:pt modelId="{47CBECCA-FA2D-4296-97CD-3B23C8A053DB}" type="sibTrans" cxnId="{C50B5EFB-7AA0-4A76-A5EB-06108BF168FE}">
      <dgm:prSet/>
      <dgm:spPr/>
      <dgm:t>
        <a:bodyPr/>
        <a:lstStyle/>
        <a:p>
          <a:endParaRPr lang="en-US"/>
        </a:p>
      </dgm:t>
    </dgm:pt>
    <dgm:pt modelId="{70659AB6-1BA1-4EF2-84D1-9BCAB6327492}">
      <dgm:prSet/>
      <dgm:spPr/>
      <dgm:t>
        <a:bodyPr/>
        <a:lstStyle/>
        <a:p>
          <a:r>
            <a:rPr lang="nl-NL"/>
            <a:t>Varkensrassen:</a:t>
          </a:r>
          <a:endParaRPr lang="en-US"/>
        </a:p>
      </dgm:t>
    </dgm:pt>
    <dgm:pt modelId="{493AEA3F-42A6-4F39-BBFB-72D4338C12FA}" type="parTrans" cxnId="{174D3211-CAF3-4691-9376-D7C2FD7094B5}">
      <dgm:prSet/>
      <dgm:spPr/>
      <dgm:t>
        <a:bodyPr/>
        <a:lstStyle/>
        <a:p>
          <a:endParaRPr lang="en-US"/>
        </a:p>
      </dgm:t>
    </dgm:pt>
    <dgm:pt modelId="{2008150C-E73B-415B-8E66-59B1FDF36F56}" type="sibTrans" cxnId="{174D3211-CAF3-4691-9376-D7C2FD7094B5}">
      <dgm:prSet/>
      <dgm:spPr/>
      <dgm:t>
        <a:bodyPr/>
        <a:lstStyle/>
        <a:p>
          <a:endParaRPr lang="en-US"/>
        </a:p>
      </dgm:t>
    </dgm:pt>
    <dgm:pt modelId="{E53D50C2-D3FF-46A2-8030-E1F5EC5360E5}">
      <dgm:prSet/>
      <dgm:spPr/>
      <dgm:t>
        <a:bodyPr/>
        <a:lstStyle/>
        <a:p>
          <a:r>
            <a:rPr lang="nl-NL"/>
            <a:t>Gottinger minivarken</a:t>
          </a:r>
          <a:endParaRPr lang="en-US"/>
        </a:p>
      </dgm:t>
    </dgm:pt>
    <dgm:pt modelId="{21596B81-4FB7-4C45-9506-5ABCCF1A1B8B}" type="parTrans" cxnId="{5F2345A0-606C-4B75-95A7-A67FD7581FDE}">
      <dgm:prSet/>
      <dgm:spPr/>
      <dgm:t>
        <a:bodyPr/>
        <a:lstStyle/>
        <a:p>
          <a:endParaRPr lang="en-US"/>
        </a:p>
      </dgm:t>
    </dgm:pt>
    <dgm:pt modelId="{7AAA1CA3-1063-4874-BF0A-A84DBE9C92F6}" type="sibTrans" cxnId="{5F2345A0-606C-4B75-95A7-A67FD7581FDE}">
      <dgm:prSet/>
      <dgm:spPr/>
      <dgm:t>
        <a:bodyPr/>
        <a:lstStyle/>
        <a:p>
          <a:endParaRPr lang="en-US"/>
        </a:p>
      </dgm:t>
    </dgm:pt>
    <dgm:pt modelId="{1B4CD932-F667-4C3A-8E42-C6C40BA25210}">
      <dgm:prSet/>
      <dgm:spPr/>
      <dgm:t>
        <a:bodyPr/>
        <a:lstStyle/>
        <a:p>
          <a:r>
            <a:rPr lang="nl-NL"/>
            <a:t>Kunekune</a:t>
          </a:r>
          <a:endParaRPr lang="en-US"/>
        </a:p>
      </dgm:t>
    </dgm:pt>
    <dgm:pt modelId="{77640742-4DD8-4111-ABE5-6A659EC469BD}" type="parTrans" cxnId="{AB5A5B62-DFC6-4056-9FA4-7E132F11C4C5}">
      <dgm:prSet/>
      <dgm:spPr/>
      <dgm:t>
        <a:bodyPr/>
        <a:lstStyle/>
        <a:p>
          <a:endParaRPr lang="en-US"/>
        </a:p>
      </dgm:t>
    </dgm:pt>
    <dgm:pt modelId="{DDFE9C44-DE0C-4E2B-8199-0EB3E8FA50A2}" type="sibTrans" cxnId="{AB5A5B62-DFC6-4056-9FA4-7E132F11C4C5}">
      <dgm:prSet/>
      <dgm:spPr/>
      <dgm:t>
        <a:bodyPr/>
        <a:lstStyle/>
        <a:p>
          <a:endParaRPr lang="en-US"/>
        </a:p>
      </dgm:t>
    </dgm:pt>
    <dgm:pt modelId="{EBFE38DB-4FEC-4374-B052-53AD607D8AE7}">
      <dgm:prSet/>
      <dgm:spPr/>
      <dgm:t>
        <a:bodyPr/>
        <a:lstStyle/>
        <a:p>
          <a:r>
            <a:rPr lang="nl-NL"/>
            <a:t>Vietnamese hangbuikzwijn</a:t>
          </a:r>
          <a:endParaRPr lang="en-US"/>
        </a:p>
      </dgm:t>
    </dgm:pt>
    <dgm:pt modelId="{18AB0873-2EF9-4101-99D3-DEEA84B46AA1}" type="parTrans" cxnId="{F31DA132-2366-482C-B563-E0EEFB631178}">
      <dgm:prSet/>
      <dgm:spPr/>
      <dgm:t>
        <a:bodyPr/>
        <a:lstStyle/>
        <a:p>
          <a:endParaRPr lang="en-US"/>
        </a:p>
      </dgm:t>
    </dgm:pt>
    <dgm:pt modelId="{6AC11D38-5F5F-4D88-9B1D-A267571C58FC}" type="sibTrans" cxnId="{F31DA132-2366-482C-B563-E0EEFB631178}">
      <dgm:prSet/>
      <dgm:spPr/>
      <dgm:t>
        <a:bodyPr/>
        <a:lstStyle/>
        <a:p>
          <a:endParaRPr lang="en-US"/>
        </a:p>
      </dgm:t>
    </dgm:pt>
    <dgm:pt modelId="{FB561248-70B3-42B3-9974-297AF404ED34}">
      <dgm:prSet/>
      <dgm:spPr/>
      <dgm:t>
        <a:bodyPr/>
        <a:lstStyle/>
        <a:p>
          <a:r>
            <a:rPr lang="nl-NL"/>
            <a:t>Mangalitza varken</a:t>
          </a:r>
          <a:endParaRPr lang="en-US"/>
        </a:p>
      </dgm:t>
    </dgm:pt>
    <dgm:pt modelId="{12BCF794-3177-4913-9C11-98EEF4C2C390}" type="parTrans" cxnId="{C332CD1D-1CE1-4B56-825C-C1E740EBF13F}">
      <dgm:prSet/>
      <dgm:spPr/>
      <dgm:t>
        <a:bodyPr/>
        <a:lstStyle/>
        <a:p>
          <a:endParaRPr lang="en-US"/>
        </a:p>
      </dgm:t>
    </dgm:pt>
    <dgm:pt modelId="{380DB86A-9F06-4901-AE26-EBFB42F3F220}" type="sibTrans" cxnId="{C332CD1D-1CE1-4B56-825C-C1E740EBF13F}">
      <dgm:prSet/>
      <dgm:spPr/>
      <dgm:t>
        <a:bodyPr/>
        <a:lstStyle/>
        <a:p>
          <a:endParaRPr lang="en-US"/>
        </a:p>
      </dgm:t>
    </dgm:pt>
    <dgm:pt modelId="{A4A59607-55AE-4D5C-967E-5C445083746F}">
      <dgm:prSet/>
      <dgm:spPr/>
      <dgm:t>
        <a:bodyPr/>
        <a:lstStyle/>
        <a:p>
          <a:r>
            <a:rPr lang="nl-NL"/>
            <a:t>Pietrain</a:t>
          </a:r>
          <a:endParaRPr lang="en-US"/>
        </a:p>
      </dgm:t>
    </dgm:pt>
    <dgm:pt modelId="{49D23035-BCE2-4B01-BD88-9B2280BEFC68}" type="parTrans" cxnId="{D4A083E1-7BCE-4A17-9638-4147A73A3A26}">
      <dgm:prSet/>
      <dgm:spPr/>
      <dgm:t>
        <a:bodyPr/>
        <a:lstStyle/>
        <a:p>
          <a:endParaRPr lang="en-US"/>
        </a:p>
      </dgm:t>
    </dgm:pt>
    <dgm:pt modelId="{E6C2C102-7A2A-4933-8B95-8D280184E262}" type="sibTrans" cxnId="{D4A083E1-7BCE-4A17-9638-4147A73A3A26}">
      <dgm:prSet/>
      <dgm:spPr/>
      <dgm:t>
        <a:bodyPr/>
        <a:lstStyle/>
        <a:p>
          <a:endParaRPr lang="en-US"/>
        </a:p>
      </dgm:t>
    </dgm:pt>
    <dgm:pt modelId="{EF79EE7F-436B-4F3F-B32D-C31BF98CD01B}">
      <dgm:prSet/>
      <dgm:spPr/>
      <dgm:t>
        <a:bodyPr/>
        <a:lstStyle/>
        <a:p>
          <a:r>
            <a:rPr lang="nl-NL"/>
            <a:t>Nederlands landvarken</a:t>
          </a:r>
          <a:endParaRPr lang="en-US"/>
        </a:p>
      </dgm:t>
    </dgm:pt>
    <dgm:pt modelId="{1C3C4C38-D987-4ADF-A50B-4DB9DAAA03DB}" type="parTrans" cxnId="{E386D3AC-522F-4021-8568-342818A9C44E}">
      <dgm:prSet/>
      <dgm:spPr/>
      <dgm:t>
        <a:bodyPr/>
        <a:lstStyle/>
        <a:p>
          <a:endParaRPr lang="en-US"/>
        </a:p>
      </dgm:t>
    </dgm:pt>
    <dgm:pt modelId="{E2E784F2-B899-4044-81E3-1CEEB5579760}" type="sibTrans" cxnId="{E386D3AC-522F-4021-8568-342818A9C44E}">
      <dgm:prSet/>
      <dgm:spPr/>
      <dgm:t>
        <a:bodyPr/>
        <a:lstStyle/>
        <a:p>
          <a:endParaRPr lang="en-US"/>
        </a:p>
      </dgm:t>
    </dgm:pt>
    <dgm:pt modelId="{772954A9-A118-45E7-8DEF-EC8399E0E330}">
      <dgm:prSet/>
      <dgm:spPr/>
      <dgm:t>
        <a:bodyPr/>
        <a:lstStyle/>
        <a:p>
          <a:r>
            <a:rPr lang="nl-NL"/>
            <a:t>Ruderrassen:</a:t>
          </a:r>
          <a:endParaRPr lang="en-US"/>
        </a:p>
      </dgm:t>
    </dgm:pt>
    <dgm:pt modelId="{B153EEFD-53FB-4E05-9B9B-26DEEB8413EE}" type="parTrans" cxnId="{9218AB1A-6D89-412D-82FD-BF3AB0284642}">
      <dgm:prSet/>
      <dgm:spPr/>
      <dgm:t>
        <a:bodyPr/>
        <a:lstStyle/>
        <a:p>
          <a:endParaRPr lang="en-US"/>
        </a:p>
      </dgm:t>
    </dgm:pt>
    <dgm:pt modelId="{8EFAB7C1-2800-4DFF-90DB-55E7ABDD0DFF}" type="sibTrans" cxnId="{9218AB1A-6D89-412D-82FD-BF3AB0284642}">
      <dgm:prSet/>
      <dgm:spPr/>
      <dgm:t>
        <a:bodyPr/>
        <a:lstStyle/>
        <a:p>
          <a:endParaRPr lang="en-US"/>
        </a:p>
      </dgm:t>
    </dgm:pt>
    <dgm:pt modelId="{90993352-8009-4366-9E16-FF449DD3FCDB}">
      <dgm:prSet/>
      <dgm:spPr/>
      <dgm:t>
        <a:bodyPr/>
        <a:lstStyle/>
        <a:p>
          <a:r>
            <a:rPr lang="nl-NL"/>
            <a:t>Dexter</a:t>
          </a:r>
          <a:endParaRPr lang="en-US"/>
        </a:p>
      </dgm:t>
    </dgm:pt>
    <dgm:pt modelId="{AB4AA926-8C12-40E9-BC01-69ECCEC6A88C}" type="parTrans" cxnId="{C6637F07-24CB-4CA9-B33B-EAE1203A9CFD}">
      <dgm:prSet/>
      <dgm:spPr/>
      <dgm:t>
        <a:bodyPr/>
        <a:lstStyle/>
        <a:p>
          <a:endParaRPr lang="en-US"/>
        </a:p>
      </dgm:t>
    </dgm:pt>
    <dgm:pt modelId="{8988D108-7126-42A8-9B45-E6EC2C4FB532}" type="sibTrans" cxnId="{C6637F07-24CB-4CA9-B33B-EAE1203A9CFD}">
      <dgm:prSet/>
      <dgm:spPr/>
      <dgm:t>
        <a:bodyPr/>
        <a:lstStyle/>
        <a:p>
          <a:endParaRPr lang="en-US"/>
        </a:p>
      </dgm:t>
    </dgm:pt>
    <dgm:pt modelId="{62D60D37-CB85-416D-BA18-82AAABD68617}">
      <dgm:prSet/>
      <dgm:spPr/>
      <dgm:t>
        <a:bodyPr/>
        <a:lstStyle/>
        <a:p>
          <a:r>
            <a:rPr lang="nl-NL"/>
            <a:t>Galloway</a:t>
          </a:r>
          <a:endParaRPr lang="en-US"/>
        </a:p>
      </dgm:t>
    </dgm:pt>
    <dgm:pt modelId="{34F69F3A-C35A-4080-AA4A-B86B22062AF0}" type="parTrans" cxnId="{5FA05659-EB2E-466A-B556-353F5C859D5D}">
      <dgm:prSet/>
      <dgm:spPr/>
      <dgm:t>
        <a:bodyPr/>
        <a:lstStyle/>
        <a:p>
          <a:endParaRPr lang="en-US"/>
        </a:p>
      </dgm:t>
    </dgm:pt>
    <dgm:pt modelId="{D6ED4434-B912-4ADD-9281-E1FB96E859C5}" type="sibTrans" cxnId="{5FA05659-EB2E-466A-B556-353F5C859D5D}">
      <dgm:prSet/>
      <dgm:spPr/>
      <dgm:t>
        <a:bodyPr/>
        <a:lstStyle/>
        <a:p>
          <a:endParaRPr lang="en-US"/>
        </a:p>
      </dgm:t>
    </dgm:pt>
    <dgm:pt modelId="{8449FE71-72BB-4CF2-B46F-8F401321A1E8}">
      <dgm:prSet/>
      <dgm:spPr/>
      <dgm:t>
        <a:bodyPr/>
        <a:lstStyle/>
        <a:p>
          <a:r>
            <a:rPr lang="nl-NL"/>
            <a:t>Schote hooglander</a:t>
          </a:r>
          <a:endParaRPr lang="en-US"/>
        </a:p>
      </dgm:t>
    </dgm:pt>
    <dgm:pt modelId="{A9A466E1-6F37-48DB-84FC-D5BA390EB96F}" type="parTrans" cxnId="{4823B8F9-7071-43FF-9B72-1BC726202B8F}">
      <dgm:prSet/>
      <dgm:spPr/>
      <dgm:t>
        <a:bodyPr/>
        <a:lstStyle/>
        <a:p>
          <a:endParaRPr lang="en-US"/>
        </a:p>
      </dgm:t>
    </dgm:pt>
    <dgm:pt modelId="{8696C42F-85C7-4D52-999B-D859CF2328C4}" type="sibTrans" cxnId="{4823B8F9-7071-43FF-9B72-1BC726202B8F}">
      <dgm:prSet/>
      <dgm:spPr/>
      <dgm:t>
        <a:bodyPr/>
        <a:lstStyle/>
        <a:p>
          <a:endParaRPr lang="en-US"/>
        </a:p>
      </dgm:t>
    </dgm:pt>
    <dgm:pt modelId="{95FC111F-BF68-43F4-9600-AA36109BFDBB}">
      <dgm:prSet/>
      <dgm:spPr/>
      <dgm:t>
        <a:bodyPr/>
        <a:lstStyle/>
        <a:p>
          <a:r>
            <a:rPr lang="nl-NL"/>
            <a:t>Lakenvelder</a:t>
          </a:r>
          <a:endParaRPr lang="en-US"/>
        </a:p>
      </dgm:t>
    </dgm:pt>
    <dgm:pt modelId="{3DC86ABD-D226-489D-97A0-9A75A720E365}" type="parTrans" cxnId="{E212CDF7-CAF2-4DA0-A336-F8909AC5B9C5}">
      <dgm:prSet/>
      <dgm:spPr/>
      <dgm:t>
        <a:bodyPr/>
        <a:lstStyle/>
        <a:p>
          <a:endParaRPr lang="en-US"/>
        </a:p>
      </dgm:t>
    </dgm:pt>
    <dgm:pt modelId="{516056F2-ED3A-454D-9B22-CCC04681B104}" type="sibTrans" cxnId="{E212CDF7-CAF2-4DA0-A336-F8909AC5B9C5}">
      <dgm:prSet/>
      <dgm:spPr/>
      <dgm:t>
        <a:bodyPr/>
        <a:lstStyle/>
        <a:p>
          <a:endParaRPr lang="en-US"/>
        </a:p>
      </dgm:t>
    </dgm:pt>
    <dgm:pt modelId="{6C74A992-4D5E-4451-A27B-220A1689F832}">
      <dgm:prSet/>
      <dgm:spPr/>
      <dgm:t>
        <a:bodyPr/>
        <a:lstStyle/>
        <a:p>
          <a:r>
            <a:rPr lang="nl-NL"/>
            <a:t>Blaarkop</a:t>
          </a:r>
          <a:endParaRPr lang="en-US"/>
        </a:p>
      </dgm:t>
    </dgm:pt>
    <dgm:pt modelId="{FA2768FF-5019-43A3-8C25-07F8E8146C06}" type="parTrans" cxnId="{66E40FB0-D5CB-4112-AF5E-457E204DC053}">
      <dgm:prSet/>
      <dgm:spPr/>
      <dgm:t>
        <a:bodyPr/>
        <a:lstStyle/>
        <a:p>
          <a:endParaRPr lang="en-US"/>
        </a:p>
      </dgm:t>
    </dgm:pt>
    <dgm:pt modelId="{346F0200-E38D-4D29-BE95-9F746356559E}" type="sibTrans" cxnId="{66E40FB0-D5CB-4112-AF5E-457E204DC053}">
      <dgm:prSet/>
      <dgm:spPr/>
      <dgm:t>
        <a:bodyPr/>
        <a:lstStyle/>
        <a:p>
          <a:endParaRPr lang="en-US"/>
        </a:p>
      </dgm:t>
    </dgm:pt>
    <dgm:pt modelId="{1DFB609B-DFDB-4DFC-9A16-54736ADB11D9}">
      <dgm:prSet/>
      <dgm:spPr/>
      <dgm:t>
        <a:bodyPr/>
        <a:lstStyle/>
        <a:p>
          <a:r>
            <a:rPr lang="nl-NL"/>
            <a:t>Bonde d’Aquitne</a:t>
          </a:r>
          <a:endParaRPr lang="en-US"/>
        </a:p>
      </dgm:t>
    </dgm:pt>
    <dgm:pt modelId="{1D2E9632-5A68-437F-BB96-47D703F4AE08}" type="parTrans" cxnId="{43658BD3-0C75-48D9-92BB-3B0251B2C38B}">
      <dgm:prSet/>
      <dgm:spPr/>
      <dgm:t>
        <a:bodyPr/>
        <a:lstStyle/>
        <a:p>
          <a:endParaRPr lang="en-US"/>
        </a:p>
      </dgm:t>
    </dgm:pt>
    <dgm:pt modelId="{8AC10FB7-6502-47DA-9748-EA3ABA5C17AA}" type="sibTrans" cxnId="{43658BD3-0C75-48D9-92BB-3B0251B2C38B}">
      <dgm:prSet/>
      <dgm:spPr/>
      <dgm:t>
        <a:bodyPr/>
        <a:lstStyle/>
        <a:p>
          <a:endParaRPr lang="en-US"/>
        </a:p>
      </dgm:t>
    </dgm:pt>
    <dgm:pt modelId="{A68D344B-FF27-40AE-96A6-EC6FBE1143BB}">
      <dgm:prSet/>
      <dgm:spPr/>
      <dgm:t>
        <a:bodyPr/>
        <a:lstStyle/>
        <a:p>
          <a:r>
            <a:rPr lang="nl-NL"/>
            <a:t>Belgisch witblauw </a:t>
          </a:r>
          <a:endParaRPr lang="en-US"/>
        </a:p>
      </dgm:t>
    </dgm:pt>
    <dgm:pt modelId="{A1E05FDE-A1F7-4479-A06D-08EB0155AAA2}" type="parTrans" cxnId="{8DAD53CC-B89F-4859-9136-D6EDC08E5A98}">
      <dgm:prSet/>
      <dgm:spPr/>
      <dgm:t>
        <a:bodyPr/>
        <a:lstStyle/>
        <a:p>
          <a:endParaRPr lang="en-US"/>
        </a:p>
      </dgm:t>
    </dgm:pt>
    <dgm:pt modelId="{613FE94D-C0E6-4985-B69D-A74B435027ED}" type="sibTrans" cxnId="{8DAD53CC-B89F-4859-9136-D6EDC08E5A98}">
      <dgm:prSet/>
      <dgm:spPr/>
      <dgm:t>
        <a:bodyPr/>
        <a:lstStyle/>
        <a:p>
          <a:endParaRPr lang="en-US"/>
        </a:p>
      </dgm:t>
    </dgm:pt>
    <dgm:pt modelId="{D9261232-F109-4331-99FD-C08B597ACDD2}" type="pres">
      <dgm:prSet presAssocID="{7784F48C-4BCF-42D8-9AED-989A3F388BF9}" presName="linear" presStyleCnt="0">
        <dgm:presLayoutVars>
          <dgm:animLvl val="lvl"/>
          <dgm:resizeHandles val="exact"/>
        </dgm:presLayoutVars>
      </dgm:prSet>
      <dgm:spPr/>
    </dgm:pt>
    <dgm:pt modelId="{A9A0A334-626E-4A74-A731-E8AA0650FBF9}" type="pres">
      <dgm:prSet presAssocID="{5D410957-F741-47A3-8148-3220BE0D5E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20F616-C409-4598-8A22-E1AB996D5435}" type="pres">
      <dgm:prSet presAssocID="{47CBECCA-FA2D-4296-97CD-3B23C8A053DB}" presName="spacer" presStyleCnt="0"/>
      <dgm:spPr/>
    </dgm:pt>
    <dgm:pt modelId="{6CF6C1C7-7CC4-48CC-968B-0E8FBD9A7C78}" type="pres">
      <dgm:prSet presAssocID="{70659AB6-1BA1-4EF2-84D1-9BCAB63274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C25008-0640-466C-B39C-0A42F67B0F0A}" type="pres">
      <dgm:prSet presAssocID="{70659AB6-1BA1-4EF2-84D1-9BCAB6327492}" presName="childText" presStyleLbl="revTx" presStyleIdx="0" presStyleCnt="2">
        <dgm:presLayoutVars>
          <dgm:bulletEnabled val="1"/>
        </dgm:presLayoutVars>
      </dgm:prSet>
      <dgm:spPr/>
    </dgm:pt>
    <dgm:pt modelId="{C4856CE3-E6E3-4125-A168-94C534C67CB9}" type="pres">
      <dgm:prSet presAssocID="{772954A9-A118-45E7-8DEF-EC8399E0E33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A61935C-4C69-4EE1-9BE9-2D7D266833D2}" type="pres">
      <dgm:prSet presAssocID="{772954A9-A118-45E7-8DEF-EC8399E0E33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6637F07-24CB-4CA9-B33B-EAE1203A9CFD}" srcId="{772954A9-A118-45E7-8DEF-EC8399E0E330}" destId="{90993352-8009-4366-9E16-FF449DD3FCDB}" srcOrd="0" destOrd="0" parTransId="{AB4AA926-8C12-40E9-BC01-69ECCEC6A88C}" sibTransId="{8988D108-7126-42A8-9B45-E6EC2C4FB532}"/>
    <dgm:cxn modelId="{174D3211-CAF3-4691-9376-D7C2FD7094B5}" srcId="{7784F48C-4BCF-42D8-9AED-989A3F388BF9}" destId="{70659AB6-1BA1-4EF2-84D1-9BCAB6327492}" srcOrd="1" destOrd="0" parTransId="{493AEA3F-42A6-4F39-BBFB-72D4338C12FA}" sibTransId="{2008150C-E73B-415B-8E66-59B1FDF36F56}"/>
    <dgm:cxn modelId="{7E94BC15-4286-44E8-A794-771D8A76BC9B}" type="presOf" srcId="{1B4CD932-F667-4C3A-8E42-C6C40BA25210}" destId="{B4C25008-0640-466C-B39C-0A42F67B0F0A}" srcOrd="0" destOrd="1" presId="urn:microsoft.com/office/officeart/2005/8/layout/vList2"/>
    <dgm:cxn modelId="{9218AB1A-6D89-412D-82FD-BF3AB0284642}" srcId="{7784F48C-4BCF-42D8-9AED-989A3F388BF9}" destId="{772954A9-A118-45E7-8DEF-EC8399E0E330}" srcOrd="2" destOrd="0" parTransId="{B153EEFD-53FB-4E05-9B9B-26DEEB8413EE}" sibTransId="{8EFAB7C1-2800-4DFF-90DB-55E7ABDD0DFF}"/>
    <dgm:cxn modelId="{C332CD1D-1CE1-4B56-825C-C1E740EBF13F}" srcId="{70659AB6-1BA1-4EF2-84D1-9BCAB6327492}" destId="{FB561248-70B3-42B3-9974-297AF404ED34}" srcOrd="3" destOrd="0" parTransId="{12BCF794-3177-4913-9C11-98EEF4C2C390}" sibTransId="{380DB86A-9F06-4901-AE26-EBFB42F3F220}"/>
    <dgm:cxn modelId="{2C02AB1E-C3A9-40B0-945E-3791256B7DB2}" type="presOf" srcId="{7784F48C-4BCF-42D8-9AED-989A3F388BF9}" destId="{D9261232-F109-4331-99FD-C08B597ACDD2}" srcOrd="0" destOrd="0" presId="urn:microsoft.com/office/officeart/2005/8/layout/vList2"/>
    <dgm:cxn modelId="{0AD72328-C3BD-4B1D-A271-322FA079932B}" type="presOf" srcId="{95FC111F-BF68-43F4-9600-AA36109BFDBB}" destId="{AA61935C-4C69-4EE1-9BE9-2D7D266833D2}" srcOrd="0" destOrd="3" presId="urn:microsoft.com/office/officeart/2005/8/layout/vList2"/>
    <dgm:cxn modelId="{F31DA132-2366-482C-B563-E0EEFB631178}" srcId="{70659AB6-1BA1-4EF2-84D1-9BCAB6327492}" destId="{EBFE38DB-4FEC-4374-B052-53AD607D8AE7}" srcOrd="2" destOrd="0" parTransId="{18AB0873-2EF9-4101-99D3-DEEA84B46AA1}" sibTransId="{6AC11D38-5F5F-4D88-9B1D-A267571C58FC}"/>
    <dgm:cxn modelId="{F5C8DC32-A7E0-46DA-91BE-8298476564C5}" type="presOf" srcId="{FB561248-70B3-42B3-9974-297AF404ED34}" destId="{B4C25008-0640-466C-B39C-0A42F67B0F0A}" srcOrd="0" destOrd="3" presId="urn:microsoft.com/office/officeart/2005/8/layout/vList2"/>
    <dgm:cxn modelId="{0E3FB03E-034D-4504-B796-626B687C3AF5}" type="presOf" srcId="{772954A9-A118-45E7-8DEF-EC8399E0E330}" destId="{C4856CE3-E6E3-4125-A168-94C534C67CB9}" srcOrd="0" destOrd="0" presId="urn:microsoft.com/office/officeart/2005/8/layout/vList2"/>
    <dgm:cxn modelId="{AB5A5B62-DFC6-4056-9FA4-7E132F11C4C5}" srcId="{70659AB6-1BA1-4EF2-84D1-9BCAB6327492}" destId="{1B4CD932-F667-4C3A-8E42-C6C40BA25210}" srcOrd="1" destOrd="0" parTransId="{77640742-4DD8-4111-ABE5-6A659EC469BD}" sibTransId="{DDFE9C44-DE0C-4E2B-8199-0EB3E8FA50A2}"/>
    <dgm:cxn modelId="{47B80165-7A5E-4F7A-9DDC-D4BCA96C8687}" type="presOf" srcId="{E53D50C2-D3FF-46A2-8030-E1F5EC5360E5}" destId="{B4C25008-0640-466C-B39C-0A42F67B0F0A}" srcOrd="0" destOrd="0" presId="urn:microsoft.com/office/officeart/2005/8/layout/vList2"/>
    <dgm:cxn modelId="{F6A10150-2E4E-4BD4-B385-8C0BF263D1B9}" type="presOf" srcId="{1DFB609B-DFDB-4DFC-9A16-54736ADB11D9}" destId="{AA61935C-4C69-4EE1-9BE9-2D7D266833D2}" srcOrd="0" destOrd="5" presId="urn:microsoft.com/office/officeart/2005/8/layout/vList2"/>
    <dgm:cxn modelId="{09C54F73-EAF3-4702-84E1-4DAE0DADC8BB}" type="presOf" srcId="{8449FE71-72BB-4CF2-B46F-8F401321A1E8}" destId="{AA61935C-4C69-4EE1-9BE9-2D7D266833D2}" srcOrd="0" destOrd="2" presId="urn:microsoft.com/office/officeart/2005/8/layout/vList2"/>
    <dgm:cxn modelId="{601FAE55-9C1D-4A8D-97DC-AAD4999C2B25}" type="presOf" srcId="{90993352-8009-4366-9E16-FF449DD3FCDB}" destId="{AA61935C-4C69-4EE1-9BE9-2D7D266833D2}" srcOrd="0" destOrd="0" presId="urn:microsoft.com/office/officeart/2005/8/layout/vList2"/>
    <dgm:cxn modelId="{14561F77-22AB-4FB8-9C2D-A4214483C13A}" type="presOf" srcId="{EBFE38DB-4FEC-4374-B052-53AD607D8AE7}" destId="{B4C25008-0640-466C-B39C-0A42F67B0F0A}" srcOrd="0" destOrd="2" presId="urn:microsoft.com/office/officeart/2005/8/layout/vList2"/>
    <dgm:cxn modelId="{5FA05659-EB2E-466A-B556-353F5C859D5D}" srcId="{772954A9-A118-45E7-8DEF-EC8399E0E330}" destId="{62D60D37-CB85-416D-BA18-82AAABD68617}" srcOrd="1" destOrd="0" parTransId="{34F69F3A-C35A-4080-AA4A-B86B22062AF0}" sibTransId="{D6ED4434-B912-4ADD-9281-E1FB96E859C5}"/>
    <dgm:cxn modelId="{B13A7F87-0551-4598-9030-31CD3266B818}" type="presOf" srcId="{6C74A992-4D5E-4451-A27B-220A1689F832}" destId="{AA61935C-4C69-4EE1-9BE9-2D7D266833D2}" srcOrd="0" destOrd="4" presId="urn:microsoft.com/office/officeart/2005/8/layout/vList2"/>
    <dgm:cxn modelId="{C439CB8B-7C19-475A-B389-4227266026CD}" type="presOf" srcId="{70659AB6-1BA1-4EF2-84D1-9BCAB6327492}" destId="{6CF6C1C7-7CC4-48CC-968B-0E8FBD9A7C78}" srcOrd="0" destOrd="0" presId="urn:microsoft.com/office/officeart/2005/8/layout/vList2"/>
    <dgm:cxn modelId="{5F2345A0-606C-4B75-95A7-A67FD7581FDE}" srcId="{70659AB6-1BA1-4EF2-84D1-9BCAB6327492}" destId="{E53D50C2-D3FF-46A2-8030-E1F5EC5360E5}" srcOrd="0" destOrd="0" parTransId="{21596B81-4FB7-4C45-9506-5ABCCF1A1B8B}" sibTransId="{7AAA1CA3-1063-4874-BF0A-A84DBE9C92F6}"/>
    <dgm:cxn modelId="{E386D3AC-522F-4021-8568-342818A9C44E}" srcId="{70659AB6-1BA1-4EF2-84D1-9BCAB6327492}" destId="{EF79EE7F-436B-4F3F-B32D-C31BF98CD01B}" srcOrd="5" destOrd="0" parTransId="{1C3C4C38-D987-4ADF-A50B-4DB9DAAA03DB}" sibTransId="{E2E784F2-B899-4044-81E3-1CEEB5579760}"/>
    <dgm:cxn modelId="{66E40FB0-D5CB-4112-AF5E-457E204DC053}" srcId="{772954A9-A118-45E7-8DEF-EC8399E0E330}" destId="{6C74A992-4D5E-4451-A27B-220A1689F832}" srcOrd="4" destOrd="0" parTransId="{FA2768FF-5019-43A3-8C25-07F8E8146C06}" sibTransId="{346F0200-E38D-4D29-BE95-9F746356559E}"/>
    <dgm:cxn modelId="{C646A1C3-1234-47E4-A1FA-D33D6A8EA060}" type="presOf" srcId="{A68D344B-FF27-40AE-96A6-EC6FBE1143BB}" destId="{AA61935C-4C69-4EE1-9BE9-2D7D266833D2}" srcOrd="0" destOrd="6" presId="urn:microsoft.com/office/officeart/2005/8/layout/vList2"/>
    <dgm:cxn modelId="{8DAD53CC-B89F-4859-9136-D6EDC08E5A98}" srcId="{772954A9-A118-45E7-8DEF-EC8399E0E330}" destId="{A68D344B-FF27-40AE-96A6-EC6FBE1143BB}" srcOrd="6" destOrd="0" parTransId="{A1E05FDE-A1F7-4479-A06D-08EB0155AAA2}" sibTransId="{613FE94D-C0E6-4985-B69D-A74B435027ED}"/>
    <dgm:cxn modelId="{43658BD3-0C75-48D9-92BB-3B0251B2C38B}" srcId="{772954A9-A118-45E7-8DEF-EC8399E0E330}" destId="{1DFB609B-DFDB-4DFC-9A16-54736ADB11D9}" srcOrd="5" destOrd="0" parTransId="{1D2E9632-5A68-437F-BB96-47D703F4AE08}" sibTransId="{8AC10FB7-6502-47DA-9748-EA3ABA5C17AA}"/>
    <dgm:cxn modelId="{58C56DD7-8916-4D65-B6A2-1FDDC09F566F}" type="presOf" srcId="{EF79EE7F-436B-4F3F-B32D-C31BF98CD01B}" destId="{B4C25008-0640-466C-B39C-0A42F67B0F0A}" srcOrd="0" destOrd="5" presId="urn:microsoft.com/office/officeart/2005/8/layout/vList2"/>
    <dgm:cxn modelId="{46254EDC-CCBA-4286-99E2-3C5FAC6B5E3E}" type="presOf" srcId="{62D60D37-CB85-416D-BA18-82AAABD68617}" destId="{AA61935C-4C69-4EE1-9BE9-2D7D266833D2}" srcOrd="0" destOrd="1" presId="urn:microsoft.com/office/officeart/2005/8/layout/vList2"/>
    <dgm:cxn modelId="{D4A083E1-7BCE-4A17-9638-4147A73A3A26}" srcId="{70659AB6-1BA1-4EF2-84D1-9BCAB6327492}" destId="{A4A59607-55AE-4D5C-967E-5C445083746F}" srcOrd="4" destOrd="0" parTransId="{49D23035-BCE2-4B01-BD88-9B2280BEFC68}" sibTransId="{E6C2C102-7A2A-4933-8B95-8D280184E262}"/>
    <dgm:cxn modelId="{C29FB4EA-B897-4C50-828D-D0C220077694}" type="presOf" srcId="{5D410957-F741-47A3-8148-3220BE0D5EA2}" destId="{A9A0A334-626E-4A74-A731-E8AA0650FBF9}" srcOrd="0" destOrd="0" presId="urn:microsoft.com/office/officeart/2005/8/layout/vList2"/>
    <dgm:cxn modelId="{2AA0C0F2-2DCA-43B8-9731-E31206EECB41}" type="presOf" srcId="{A4A59607-55AE-4D5C-967E-5C445083746F}" destId="{B4C25008-0640-466C-B39C-0A42F67B0F0A}" srcOrd="0" destOrd="4" presId="urn:microsoft.com/office/officeart/2005/8/layout/vList2"/>
    <dgm:cxn modelId="{E212CDF7-CAF2-4DA0-A336-F8909AC5B9C5}" srcId="{772954A9-A118-45E7-8DEF-EC8399E0E330}" destId="{95FC111F-BF68-43F4-9600-AA36109BFDBB}" srcOrd="3" destOrd="0" parTransId="{3DC86ABD-D226-489D-97A0-9A75A720E365}" sibTransId="{516056F2-ED3A-454D-9B22-CCC04681B104}"/>
    <dgm:cxn modelId="{4823B8F9-7071-43FF-9B72-1BC726202B8F}" srcId="{772954A9-A118-45E7-8DEF-EC8399E0E330}" destId="{8449FE71-72BB-4CF2-B46F-8F401321A1E8}" srcOrd="2" destOrd="0" parTransId="{A9A466E1-6F37-48DB-84FC-D5BA390EB96F}" sibTransId="{8696C42F-85C7-4D52-999B-D859CF2328C4}"/>
    <dgm:cxn modelId="{C50B5EFB-7AA0-4A76-A5EB-06108BF168FE}" srcId="{7784F48C-4BCF-42D8-9AED-989A3F388BF9}" destId="{5D410957-F741-47A3-8148-3220BE0D5EA2}" srcOrd="0" destOrd="0" parTransId="{66C05C8B-4263-4751-B837-C3B41CA13192}" sibTransId="{47CBECCA-FA2D-4296-97CD-3B23C8A053DB}"/>
    <dgm:cxn modelId="{DE753CBD-50F8-452A-B3EB-641B7F634EE6}" type="presParOf" srcId="{D9261232-F109-4331-99FD-C08B597ACDD2}" destId="{A9A0A334-626E-4A74-A731-E8AA0650FBF9}" srcOrd="0" destOrd="0" presId="urn:microsoft.com/office/officeart/2005/8/layout/vList2"/>
    <dgm:cxn modelId="{678599AB-21C1-4E10-8A3A-1E8F3C1E1427}" type="presParOf" srcId="{D9261232-F109-4331-99FD-C08B597ACDD2}" destId="{F720F616-C409-4598-8A22-E1AB996D5435}" srcOrd="1" destOrd="0" presId="urn:microsoft.com/office/officeart/2005/8/layout/vList2"/>
    <dgm:cxn modelId="{541DF1B2-076C-4E9F-AAAA-17AD1871DCD1}" type="presParOf" srcId="{D9261232-F109-4331-99FD-C08B597ACDD2}" destId="{6CF6C1C7-7CC4-48CC-968B-0E8FBD9A7C78}" srcOrd="2" destOrd="0" presId="urn:microsoft.com/office/officeart/2005/8/layout/vList2"/>
    <dgm:cxn modelId="{ECE13BEF-1FE1-47D7-8133-409BFCD6C710}" type="presParOf" srcId="{D9261232-F109-4331-99FD-C08B597ACDD2}" destId="{B4C25008-0640-466C-B39C-0A42F67B0F0A}" srcOrd="3" destOrd="0" presId="urn:microsoft.com/office/officeart/2005/8/layout/vList2"/>
    <dgm:cxn modelId="{30E3EBD5-7D42-4180-B4D4-613D3ECAA74A}" type="presParOf" srcId="{D9261232-F109-4331-99FD-C08B597ACDD2}" destId="{C4856CE3-E6E3-4125-A168-94C534C67CB9}" srcOrd="4" destOrd="0" presId="urn:microsoft.com/office/officeart/2005/8/layout/vList2"/>
    <dgm:cxn modelId="{276E7801-7D48-47BC-B0E1-9086B8350795}" type="presParOf" srcId="{D9261232-F109-4331-99FD-C08B597ACDD2}" destId="{AA61935C-4C69-4EE1-9BE9-2D7D266833D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0A334-626E-4A74-A731-E8AA0650FBF9}">
      <dsp:nvSpPr>
        <dsp:cNvPr id="0" name=""/>
        <dsp:cNvSpPr/>
      </dsp:nvSpPr>
      <dsp:spPr>
        <a:xfrm>
          <a:off x="0" y="11626"/>
          <a:ext cx="5803231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Draairad</a:t>
          </a:r>
          <a:endParaRPr lang="en-US" sz="2200" kern="1200"/>
        </a:p>
      </dsp:txBody>
      <dsp:txXfrm>
        <a:off x="25759" y="37385"/>
        <a:ext cx="5751713" cy="476152"/>
      </dsp:txXfrm>
    </dsp:sp>
    <dsp:sp modelId="{6CF6C1C7-7CC4-48CC-968B-0E8FBD9A7C78}">
      <dsp:nvSpPr>
        <dsp:cNvPr id="0" name=""/>
        <dsp:cNvSpPr/>
      </dsp:nvSpPr>
      <dsp:spPr>
        <a:xfrm>
          <a:off x="0" y="602656"/>
          <a:ext cx="5803231" cy="527670"/>
        </a:xfrm>
        <a:prstGeom prst="roundRect">
          <a:avLst/>
        </a:prstGeom>
        <a:solidFill>
          <a:schemeClr val="accent2">
            <a:hueOff val="1496767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Varkensrassen:</a:t>
          </a:r>
          <a:endParaRPr lang="en-US" sz="2200" kern="1200"/>
        </a:p>
      </dsp:txBody>
      <dsp:txXfrm>
        <a:off x="25759" y="628415"/>
        <a:ext cx="5751713" cy="476152"/>
      </dsp:txXfrm>
    </dsp:sp>
    <dsp:sp modelId="{B4C25008-0640-466C-B39C-0A42F67B0F0A}">
      <dsp:nvSpPr>
        <dsp:cNvPr id="0" name=""/>
        <dsp:cNvSpPr/>
      </dsp:nvSpPr>
      <dsp:spPr>
        <a:xfrm>
          <a:off x="0" y="1130326"/>
          <a:ext cx="5803231" cy="177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25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Gottinger minivarken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Kunekune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Vietnamese hangbuikzwijn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Mangalitza varken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Pietrain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Nederlands landvarken</a:t>
          </a:r>
          <a:endParaRPr lang="en-US" sz="1700" kern="1200"/>
        </a:p>
      </dsp:txBody>
      <dsp:txXfrm>
        <a:off x="0" y="1130326"/>
        <a:ext cx="5803231" cy="1776060"/>
      </dsp:txXfrm>
    </dsp:sp>
    <dsp:sp modelId="{C4856CE3-E6E3-4125-A168-94C534C67CB9}">
      <dsp:nvSpPr>
        <dsp:cNvPr id="0" name=""/>
        <dsp:cNvSpPr/>
      </dsp:nvSpPr>
      <dsp:spPr>
        <a:xfrm>
          <a:off x="0" y="2906386"/>
          <a:ext cx="5803231" cy="527670"/>
        </a:xfrm>
        <a:prstGeom prst="roundRect">
          <a:avLst/>
        </a:prstGeom>
        <a:solidFill>
          <a:schemeClr val="accent2">
            <a:hueOff val="2993535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Ruderrassen:</a:t>
          </a:r>
          <a:endParaRPr lang="en-US" sz="2200" kern="1200"/>
        </a:p>
      </dsp:txBody>
      <dsp:txXfrm>
        <a:off x="25759" y="2932145"/>
        <a:ext cx="5751713" cy="476152"/>
      </dsp:txXfrm>
    </dsp:sp>
    <dsp:sp modelId="{AA61935C-4C69-4EE1-9BE9-2D7D266833D2}">
      <dsp:nvSpPr>
        <dsp:cNvPr id="0" name=""/>
        <dsp:cNvSpPr/>
      </dsp:nvSpPr>
      <dsp:spPr>
        <a:xfrm>
          <a:off x="0" y="3434056"/>
          <a:ext cx="5803231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25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Dexter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Galloway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Schote hooglander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Lakenvelder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Blaarkop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Bonde d’Aquitne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Belgisch witblauw </a:t>
          </a:r>
          <a:endParaRPr lang="en-US" sz="1700" kern="1200"/>
        </a:p>
      </dsp:txBody>
      <dsp:txXfrm>
        <a:off x="0" y="3434056"/>
        <a:ext cx="5803231" cy="2049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2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4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51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4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3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2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2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6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7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3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9ACF9-491F-8FF4-BB5B-E4B974CE8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nl-NL" dirty="0"/>
              <a:t>Eindopdracht H&amp;H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54387F5-FB7B-B0AB-3AB8-5FDA98AD2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r>
              <a:rPr lang="nl-NL" dirty="0"/>
              <a:t>9 december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12FA4-E3D4-A21D-440C-172D6995C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4" r="9780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594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D21A7C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CC4B8E-194B-3CD9-8E85-91AEFF0A2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Hoe dit blok eindigen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3371A1-8C3B-7D4D-2FEA-EBC8CCCC3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nl-NL" sz="2000" dirty="0"/>
              <a:t>Komende twee weken:</a:t>
            </a:r>
          </a:p>
          <a:p>
            <a:pPr lvl="1"/>
            <a:r>
              <a:rPr lang="nl-NL" sz="2000" dirty="0"/>
              <a:t>Aan de slag met eindopdracht</a:t>
            </a:r>
          </a:p>
          <a:p>
            <a:pPr lvl="1"/>
            <a:r>
              <a:rPr lang="nl-NL" sz="2000" dirty="0"/>
              <a:t>Wikiwijs </a:t>
            </a:r>
          </a:p>
        </p:txBody>
      </p:sp>
    </p:spTree>
    <p:extLst>
      <p:ext uri="{BB962C8B-B14F-4D97-AF65-F5344CB8AC3E}">
        <p14:creationId xmlns:p14="http://schemas.microsoft.com/office/powerpoint/2010/main" val="254036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D21A7C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DC5116-DC3A-2FA8-37F5-76E7DB9F3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nl-NL" sz="3400" dirty="0">
                <a:solidFill>
                  <a:srgbClr val="FFFFFF"/>
                </a:solidFill>
              </a:rPr>
              <a:t>Eindopdracht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4D33DB-A72D-2DFC-962A-3DDA29EC4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nl-NL" sz="2000" dirty="0"/>
              <a:t>Student brengt een </a:t>
            </a:r>
            <a:r>
              <a:rPr lang="nl-NL" sz="2000" dirty="0" err="1"/>
              <a:t>houderij</a:t>
            </a:r>
            <a:r>
              <a:rPr lang="nl-NL" sz="2000" dirty="0"/>
              <a:t>-systeem voor een rundvee-ras of varkens-ras in kaart </a:t>
            </a:r>
            <a:r>
              <a:rPr lang="nl-NL" sz="2000" dirty="0" err="1"/>
              <a:t>a.h.v</a:t>
            </a:r>
            <a:r>
              <a:rPr lang="nl-NL" sz="2000" dirty="0"/>
              <a:t>. een poster.</a:t>
            </a:r>
          </a:p>
          <a:p>
            <a:endParaRPr lang="nl-NL" sz="2000" dirty="0"/>
          </a:p>
          <a:p>
            <a:pPr lvl="1"/>
            <a:r>
              <a:rPr lang="nl-NL" sz="2000" dirty="0" err="1"/>
              <a:t>Houderij</a:t>
            </a:r>
            <a:r>
              <a:rPr lang="nl-NL" sz="2000" dirty="0"/>
              <a:t> systeem in beeld brengen</a:t>
            </a:r>
          </a:p>
          <a:p>
            <a:pPr lvl="1"/>
            <a:r>
              <a:rPr lang="nl-NL" sz="2000" dirty="0"/>
              <a:t>1 </a:t>
            </a:r>
            <a:r>
              <a:rPr lang="nl-NL" sz="2000" dirty="0" err="1"/>
              <a:t>varkers</a:t>
            </a:r>
            <a:r>
              <a:rPr lang="nl-NL" sz="2000" dirty="0"/>
              <a:t>- runderras </a:t>
            </a:r>
          </a:p>
          <a:p>
            <a:pPr lvl="1"/>
            <a:r>
              <a:rPr lang="nl-NL" sz="2000" dirty="0"/>
              <a:t>Voor en nadelen</a:t>
            </a:r>
          </a:p>
          <a:p>
            <a:pPr lvl="1"/>
            <a:r>
              <a:rPr lang="nl-NL" sz="2000" dirty="0"/>
              <a:t>INDIVIDUEEL</a:t>
            </a:r>
          </a:p>
        </p:txBody>
      </p:sp>
    </p:spTree>
    <p:extLst>
      <p:ext uri="{BB962C8B-B14F-4D97-AF65-F5344CB8AC3E}">
        <p14:creationId xmlns:p14="http://schemas.microsoft.com/office/powerpoint/2010/main" val="352170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CFDF5-63BF-3930-8271-638871F8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ziet dat er dan uit?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F7ECCC-2507-60CD-4E8F-D1AB168BB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Voorbeeld:</a:t>
            </a:r>
          </a:p>
          <a:p>
            <a:endParaRPr lang="nl-NL" dirty="0"/>
          </a:p>
          <a:p>
            <a:r>
              <a:rPr lang="nl-NL" dirty="0"/>
              <a:t>Maxime van Straten</a:t>
            </a:r>
          </a:p>
          <a:p>
            <a:r>
              <a:rPr lang="nl-NL" dirty="0"/>
              <a:t>Holstein </a:t>
            </a:r>
            <a:r>
              <a:rPr lang="nl-NL" dirty="0" err="1"/>
              <a:t>Friesian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990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9D84E-9B22-D952-4965-EE12D121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	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AE68A83-D475-9ED1-275D-35CAA4000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1315837"/>
            <a:ext cx="7487920" cy="5293243"/>
          </a:xfrm>
        </p:spPr>
      </p:pic>
    </p:spTree>
    <p:extLst>
      <p:ext uri="{BB962C8B-B14F-4D97-AF65-F5344CB8AC3E}">
        <p14:creationId xmlns:p14="http://schemas.microsoft.com/office/powerpoint/2010/main" val="218750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F36526D-0F1F-46DD-8DDC-385EF7FFF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26ABA4-C8CE-4D75-AC96-BAC602AFF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482"/>
            <a:ext cx="5463940" cy="6861482"/>
          </a:xfrm>
          <a:custGeom>
            <a:avLst/>
            <a:gdLst>
              <a:gd name="connsiteX0" fmla="*/ 5463940 w 5463940"/>
              <a:gd name="connsiteY0" fmla="*/ 0 h 6861482"/>
              <a:gd name="connsiteX1" fmla="*/ 792388 w 5463940"/>
              <a:gd name="connsiteY1" fmla="*/ 0 h 6861482"/>
              <a:gd name="connsiteX2" fmla="*/ 807288 w 5463940"/>
              <a:gd name="connsiteY2" fmla="*/ 23688 h 6861482"/>
              <a:gd name="connsiteX3" fmla="*/ 847167 w 5463940"/>
              <a:gd name="connsiteY3" fmla="*/ 52392 h 6861482"/>
              <a:gd name="connsiteX4" fmla="*/ 861906 w 5463940"/>
              <a:gd name="connsiteY4" fmla="*/ 104693 h 6861482"/>
              <a:gd name="connsiteX5" fmla="*/ 891809 w 5463940"/>
              <a:gd name="connsiteY5" fmla="*/ 314763 h 6861482"/>
              <a:gd name="connsiteX6" fmla="*/ 883105 w 5463940"/>
              <a:gd name="connsiteY6" fmla="*/ 361124 h 6861482"/>
              <a:gd name="connsiteX7" fmla="*/ 839062 w 5463940"/>
              <a:gd name="connsiteY7" fmla="*/ 423850 h 6861482"/>
              <a:gd name="connsiteX8" fmla="*/ 804620 w 5463940"/>
              <a:gd name="connsiteY8" fmla="*/ 560313 h 6861482"/>
              <a:gd name="connsiteX9" fmla="*/ 736357 w 5463940"/>
              <a:gd name="connsiteY9" fmla="*/ 760897 h 6861482"/>
              <a:gd name="connsiteX10" fmla="*/ 701931 w 5463940"/>
              <a:gd name="connsiteY10" fmla="*/ 821285 h 6861482"/>
              <a:gd name="connsiteX11" fmla="*/ 730099 w 5463940"/>
              <a:gd name="connsiteY11" fmla="*/ 854014 h 6861482"/>
              <a:gd name="connsiteX12" fmla="*/ 828340 w 5463940"/>
              <a:gd name="connsiteY12" fmla="*/ 1080052 h 6861482"/>
              <a:gd name="connsiteX13" fmla="*/ 700490 w 5463940"/>
              <a:gd name="connsiteY13" fmla="*/ 1372761 h 6861482"/>
              <a:gd name="connsiteX14" fmla="*/ 632708 w 5463940"/>
              <a:gd name="connsiteY14" fmla="*/ 1466109 h 6861482"/>
              <a:gd name="connsiteX15" fmla="*/ 768641 w 5463940"/>
              <a:gd name="connsiteY15" fmla="*/ 1459414 h 6861482"/>
              <a:gd name="connsiteX16" fmla="*/ 819196 w 5463940"/>
              <a:gd name="connsiteY16" fmla="*/ 1556554 h 6861482"/>
              <a:gd name="connsiteX17" fmla="*/ 841602 w 5463940"/>
              <a:gd name="connsiteY17" fmla="*/ 1606217 h 6861482"/>
              <a:gd name="connsiteX18" fmla="*/ 979741 w 5463940"/>
              <a:gd name="connsiteY18" fmla="*/ 1914129 h 6861482"/>
              <a:gd name="connsiteX19" fmla="*/ 961586 w 5463940"/>
              <a:gd name="connsiteY19" fmla="*/ 2014028 h 6861482"/>
              <a:gd name="connsiteX20" fmla="*/ 763580 w 5463940"/>
              <a:gd name="connsiteY20" fmla="*/ 2524080 h 6861482"/>
              <a:gd name="connsiteX21" fmla="*/ 993601 w 5463940"/>
              <a:gd name="connsiteY21" fmla="*/ 2596949 h 6861482"/>
              <a:gd name="connsiteX22" fmla="*/ 1013917 w 5463940"/>
              <a:gd name="connsiteY22" fmla="*/ 2810127 h 6861482"/>
              <a:gd name="connsiteX23" fmla="*/ 1136989 w 5463940"/>
              <a:gd name="connsiteY23" fmla="*/ 3024678 h 6861482"/>
              <a:gd name="connsiteX24" fmla="*/ 1259967 w 5463940"/>
              <a:gd name="connsiteY24" fmla="*/ 3181568 h 6861482"/>
              <a:gd name="connsiteX25" fmla="*/ 1265794 w 5463940"/>
              <a:gd name="connsiteY25" fmla="*/ 3198166 h 6861482"/>
              <a:gd name="connsiteX26" fmla="*/ 1265717 w 5463940"/>
              <a:gd name="connsiteY26" fmla="*/ 3204655 h 6861482"/>
              <a:gd name="connsiteX27" fmla="*/ 1288242 w 5463940"/>
              <a:gd name="connsiteY27" fmla="*/ 3274732 h 6861482"/>
              <a:gd name="connsiteX28" fmla="*/ 1291297 w 5463940"/>
              <a:gd name="connsiteY28" fmla="*/ 3279721 h 6861482"/>
              <a:gd name="connsiteX29" fmla="*/ 1314272 w 5463940"/>
              <a:gd name="connsiteY29" fmla="*/ 3363918 h 6861482"/>
              <a:gd name="connsiteX30" fmla="*/ 1319860 w 5463940"/>
              <a:gd name="connsiteY30" fmla="*/ 3393684 h 6861482"/>
              <a:gd name="connsiteX31" fmla="*/ 1316519 w 5463940"/>
              <a:gd name="connsiteY31" fmla="*/ 3405686 h 6861482"/>
              <a:gd name="connsiteX32" fmla="*/ 1288529 w 5463940"/>
              <a:gd name="connsiteY32" fmla="*/ 3445525 h 6861482"/>
              <a:gd name="connsiteX33" fmla="*/ 1242782 w 5463940"/>
              <a:gd name="connsiteY33" fmla="*/ 3705028 h 6861482"/>
              <a:gd name="connsiteX34" fmla="*/ 1286485 w 5463940"/>
              <a:gd name="connsiteY34" fmla="*/ 3747325 h 6861482"/>
              <a:gd name="connsiteX35" fmla="*/ 1292276 w 5463940"/>
              <a:gd name="connsiteY35" fmla="*/ 3757935 h 6861482"/>
              <a:gd name="connsiteX36" fmla="*/ 1295640 w 5463940"/>
              <a:gd name="connsiteY36" fmla="*/ 3771718 h 6861482"/>
              <a:gd name="connsiteX37" fmla="*/ 1297165 w 5463940"/>
              <a:gd name="connsiteY37" fmla="*/ 3800021 h 6861482"/>
              <a:gd name="connsiteX38" fmla="*/ 1175354 w 5463940"/>
              <a:gd name="connsiteY38" fmla="*/ 3860429 h 6861482"/>
              <a:gd name="connsiteX39" fmla="*/ 1307283 w 5463940"/>
              <a:gd name="connsiteY39" fmla="*/ 4017890 h 6861482"/>
              <a:gd name="connsiteX40" fmla="*/ 1296662 w 5463940"/>
              <a:gd name="connsiteY40" fmla="*/ 4042035 h 6861482"/>
              <a:gd name="connsiteX41" fmla="*/ 1272882 w 5463940"/>
              <a:gd name="connsiteY41" fmla="*/ 4153970 h 6861482"/>
              <a:gd name="connsiteX42" fmla="*/ 1262688 w 5463940"/>
              <a:gd name="connsiteY42" fmla="*/ 4216187 h 6861482"/>
              <a:gd name="connsiteX43" fmla="*/ 1264417 w 5463940"/>
              <a:gd name="connsiteY43" fmla="*/ 4216187 h 6861482"/>
              <a:gd name="connsiteX44" fmla="*/ 1262699 w 5463940"/>
              <a:gd name="connsiteY44" fmla="*/ 4228245 h 6861482"/>
              <a:gd name="connsiteX45" fmla="*/ 1261091 w 5463940"/>
              <a:gd name="connsiteY45" fmla="*/ 4239616 h 6861482"/>
              <a:gd name="connsiteX46" fmla="*/ 1260815 w 5463940"/>
              <a:gd name="connsiteY46" fmla="*/ 4241609 h 6861482"/>
              <a:gd name="connsiteX47" fmla="*/ 1260967 w 5463940"/>
              <a:gd name="connsiteY47" fmla="*/ 4240495 h 6861482"/>
              <a:gd name="connsiteX48" fmla="*/ 1261091 w 5463940"/>
              <a:gd name="connsiteY48" fmla="*/ 4239616 h 6861482"/>
              <a:gd name="connsiteX49" fmla="*/ 1261469 w 5463940"/>
              <a:gd name="connsiteY49" fmla="*/ 4236887 h 6861482"/>
              <a:gd name="connsiteX50" fmla="*/ 1256626 w 5463940"/>
              <a:gd name="connsiteY50" fmla="*/ 4265601 h 6861482"/>
              <a:gd name="connsiteX51" fmla="*/ 1248755 w 5463940"/>
              <a:gd name="connsiteY51" fmla="*/ 4319440 h 6861482"/>
              <a:gd name="connsiteX52" fmla="*/ 1247265 w 5463940"/>
              <a:gd name="connsiteY52" fmla="*/ 4327380 h 6861482"/>
              <a:gd name="connsiteX53" fmla="*/ 1237396 w 5463940"/>
              <a:gd name="connsiteY53" fmla="*/ 4327380 h 6861482"/>
              <a:gd name="connsiteX54" fmla="*/ 1217455 w 5463940"/>
              <a:gd name="connsiteY54" fmla="*/ 4371063 h 6861482"/>
              <a:gd name="connsiteX55" fmla="*/ 1141096 w 5463940"/>
              <a:gd name="connsiteY55" fmla="*/ 4440302 h 6861482"/>
              <a:gd name="connsiteX56" fmla="*/ 987553 w 5463940"/>
              <a:gd name="connsiteY56" fmla="*/ 4640688 h 6861482"/>
              <a:gd name="connsiteX57" fmla="*/ 649254 w 5463940"/>
              <a:gd name="connsiteY57" fmla="*/ 5463560 h 6861482"/>
              <a:gd name="connsiteX58" fmla="*/ 542839 w 5463940"/>
              <a:gd name="connsiteY58" fmla="*/ 5729320 h 6861482"/>
              <a:gd name="connsiteX59" fmla="*/ 629662 w 5463940"/>
              <a:gd name="connsiteY59" fmla="*/ 5793573 h 6861482"/>
              <a:gd name="connsiteX60" fmla="*/ 476494 w 5463940"/>
              <a:gd name="connsiteY60" fmla="*/ 6082357 h 6861482"/>
              <a:gd name="connsiteX61" fmla="*/ 295356 w 5463940"/>
              <a:gd name="connsiteY61" fmla="*/ 6405892 h 6861482"/>
              <a:gd name="connsiteX62" fmla="*/ 21866 w 5463940"/>
              <a:gd name="connsiteY62" fmla="*/ 6831011 h 6861482"/>
              <a:gd name="connsiteX63" fmla="*/ 0 w 5463940"/>
              <a:gd name="connsiteY63" fmla="*/ 6861482 h 6861482"/>
              <a:gd name="connsiteX64" fmla="*/ 5463940 w 5463940"/>
              <a:gd name="connsiteY64" fmla="*/ 6861482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BB9AE9-C047-3362-65DC-DF3C9C03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Rassen uitzoeken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44C6CDE-EE2F-C73F-46FA-639773D49E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911908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173658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262441"/>
      </a:dk2>
      <a:lt2>
        <a:srgbClr val="E2E8E5"/>
      </a:lt2>
      <a:accent1>
        <a:srgbClr val="D21A7C"/>
      </a:accent1>
      <a:accent2>
        <a:srgbClr val="E42CDA"/>
      </a:accent2>
      <a:accent3>
        <a:srgbClr val="E42C41"/>
      </a:accent3>
      <a:accent4>
        <a:srgbClr val="18BD3E"/>
      </a:accent4>
      <a:accent5>
        <a:srgbClr val="24BA85"/>
      </a:accent5>
      <a:accent6>
        <a:srgbClr val="18B4BE"/>
      </a:accent6>
      <a:hlink>
        <a:srgbClr val="30925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98</Words>
  <Application>Microsoft Office PowerPoint</Application>
  <PresentationFormat>Breedbeeld</PresentationFormat>
  <Paragraphs>36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Elephant</vt:lpstr>
      <vt:lpstr>BrushVTI</vt:lpstr>
      <vt:lpstr>Eindopdracht H&amp;H</vt:lpstr>
      <vt:lpstr>Hoe dit blok eindigen </vt:lpstr>
      <vt:lpstr>Eindopdracht </vt:lpstr>
      <vt:lpstr>Hoe ziet dat er dan uit?</vt:lpstr>
      <vt:lpstr>Voorbeeld </vt:lpstr>
      <vt:lpstr>Rassen uitzoeken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Eindopdracht H&amp;H</dc:title>
  <dc:creator>Maxime Van Straten</dc:creator>
  <cp:lastModifiedBy>Maxime Van Straten</cp:lastModifiedBy>
  <cp:revision>1</cp:revision>
  <dcterms:created xsi:type="dcterms:W3CDTF">2022-12-07T12:34:44Z</dcterms:created>
  <dcterms:modified xsi:type="dcterms:W3CDTF">2022-12-07T12:54:26Z</dcterms:modified>
</cp:coreProperties>
</file>